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50000" autoAdjust="0"/>
  </p:normalViewPr>
  <p:slideViewPr>
    <p:cSldViewPr snapToGrid="0" snapToObjects="1">
      <p:cViewPr varScale="1">
        <p:scale>
          <a:sx n="64" d="100"/>
          <a:sy n="64" d="100"/>
        </p:scale>
        <p:origin x="8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4B94E-B195-0940-858C-B8B5A04F965B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608B1-F6C6-574B-9F1C-504E895CB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59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 I’m ________</a:t>
            </a:r>
            <a:r>
              <a:rPr lang="en-US" baseline="0" dirty="0" smtClean="0"/>
              <a:t> and I am here to tell you about why healthy food is beneficial. </a:t>
            </a:r>
          </a:p>
          <a:p>
            <a:endParaRPr lang="en-US" baseline="0" dirty="0" smtClean="0"/>
          </a:p>
          <a:p>
            <a:r>
              <a:rPr lang="en-US" dirty="0" smtClean="0"/>
              <a:t>Read</a:t>
            </a:r>
            <a:r>
              <a:rPr lang="en-US" baseline="0" dirty="0" smtClean="0"/>
              <a:t> title: I Love Healthy Food.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You Should, Too!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2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Did</a:t>
            </a:r>
            <a:r>
              <a:rPr lang="en-US" baseline="0" dirty="0" smtClean="0"/>
              <a:t> you know that eating healthy food such as fruits and vegetables is good for you?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Well, one benefit of eating healthy food is that it leads to a happier life. When you are healthy you are happier.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2:Another benefit of eating healthy food is that it helps you think and learn better.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0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Like</a:t>
            </a:r>
            <a:r>
              <a:rPr lang="en-US" baseline="0" dirty="0" smtClean="0"/>
              <a:t> I said, one reason to eat healthy food is that it leads to a happier life.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For example, when you eat junk food, it makes your body unhealthy. When your body is not healthy, you get sick a lot, which is not fun.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2: Additionally, when your body is healthy you don’t get sick and you have more energy and time to have fun.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6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</a:t>
            </a:r>
            <a:r>
              <a:rPr lang="en-US" baseline="0" dirty="0" smtClean="0"/>
              <a:t>reason to eat healthy food is that it helps you think and learn better at school.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Click 1: For example, healthy foods such as fruits and vegetables provide more vitamins and nutrition for your body. 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Click 2: Furthermore, the nutrients from healthy food give you energy to think, learn, and be active. Healthy food is good fuel for your body.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informational</a:t>
            </a:r>
            <a:r>
              <a:rPr lang="en-US" baseline="0" dirty="0" smtClean="0"/>
              <a:t> video that </a:t>
            </a:r>
            <a:r>
              <a:rPr lang="en-US" baseline="0" smtClean="0"/>
              <a:t>provides additional </a:t>
            </a:r>
            <a:r>
              <a:rPr lang="en-US" baseline="0" dirty="0" smtClean="0"/>
              <a:t>information about the benefits of eating </a:t>
            </a:r>
            <a:r>
              <a:rPr lang="en-US" baseline="0" smtClean="0"/>
              <a:t>healthy foods.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08B1-F6C6-574B-9F1C-504E895CBF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2D1BD-9F2C-084F-B81C-CC415CBA6A6F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2CDC-5F9D-2F45-AD4B-DF5D4553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2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u1sh_XGKJ-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0856" y="5612327"/>
            <a:ext cx="7336973" cy="115796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Presented by: _____________________</a:t>
            </a:r>
          </a:p>
          <a:p>
            <a:endParaRPr lang="en-US" dirty="0" smtClean="0"/>
          </a:p>
        </p:txBody>
      </p:sp>
      <p:sp>
        <p:nvSpPr>
          <p:cNvPr id="6" name="Right Arrow 5"/>
          <p:cNvSpPr/>
          <p:nvPr/>
        </p:nvSpPr>
        <p:spPr>
          <a:xfrm rot="10800000">
            <a:off x="7164390" y="317686"/>
            <a:ext cx="1871395" cy="411634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1" y="1517125"/>
            <a:ext cx="16931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/>
              <a:t>Add a catchy title that represents your central theme</a:t>
            </a:r>
            <a:endParaRPr lang="en-US" sz="2200" dirty="0"/>
          </a:p>
        </p:txBody>
      </p:sp>
      <p:sp>
        <p:nvSpPr>
          <p:cNvPr id="8" name="Right Arrow 7"/>
          <p:cNvSpPr/>
          <p:nvPr/>
        </p:nvSpPr>
        <p:spPr>
          <a:xfrm rot="3007523">
            <a:off x="394204" y="3543842"/>
            <a:ext cx="2627038" cy="308726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195833">
            <a:off x="765275" y="3892040"/>
            <a:ext cx="140647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Don’t forget to add your names and date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152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4775"/>
            <a:ext cx="7886700" cy="1325563"/>
          </a:xfrm>
        </p:spPr>
        <p:txBody>
          <a:bodyPr/>
          <a:lstStyle/>
          <a:p>
            <a:r>
              <a:rPr lang="en-US" b="1" dirty="0" smtClean="0"/>
              <a:t>Claim:</a:t>
            </a:r>
            <a:endParaRPr lang="en-US" b="1" dirty="0"/>
          </a:p>
        </p:txBody>
      </p:sp>
      <p:sp>
        <p:nvSpPr>
          <p:cNvPr id="9" name="Right Arrow 8"/>
          <p:cNvSpPr/>
          <p:nvPr/>
        </p:nvSpPr>
        <p:spPr>
          <a:xfrm rot="8914240">
            <a:off x="5517457" y="36641"/>
            <a:ext cx="3102699" cy="288218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620910">
            <a:off x="5955688" y="671571"/>
            <a:ext cx="26755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This is your overview slide. Include 2 reasons you will discuss in your presentation.</a:t>
            </a:r>
            <a:endParaRPr lang="en-US" sz="2000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3754652" y="4106131"/>
            <a:ext cx="2102379" cy="331308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13679" y="5420958"/>
            <a:ext cx="1719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Images add detail to your slides, include one or 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32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8536" y="304800"/>
            <a:ext cx="8264978" cy="138588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Reason 1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endParaRPr lang="en-US" b="1" dirty="0"/>
          </a:p>
        </p:txBody>
      </p:sp>
      <p:sp>
        <p:nvSpPr>
          <p:cNvPr id="10" name="Right Arrow 9"/>
          <p:cNvSpPr/>
          <p:nvPr/>
        </p:nvSpPr>
        <p:spPr>
          <a:xfrm rot="10800000">
            <a:off x="5396114" y="145431"/>
            <a:ext cx="3588960" cy="341734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60577" y="1049459"/>
            <a:ext cx="265021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This slide present the first reason of your presentation. Make sure you include the reason as well as supporting evidence.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448156" y="2247291"/>
            <a:ext cx="2179758" cy="275800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48156" y="2824109"/>
            <a:ext cx="19603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images represent the supporting evidence for this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2707" y="617082"/>
            <a:ext cx="6294664" cy="138588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Reason 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 rot="13012044">
            <a:off x="4395212" y="1412072"/>
            <a:ext cx="2850632" cy="301516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8421737">
            <a:off x="5227032" y="1916602"/>
            <a:ext cx="1588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slide explains the second reason supporting the claim. Add bullet points as well as images.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89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87" y="365126"/>
            <a:ext cx="8448261" cy="1325563"/>
          </a:xfrm>
        </p:spPr>
        <p:txBody>
          <a:bodyPr/>
          <a:lstStyle/>
          <a:p>
            <a:r>
              <a:rPr lang="en-US" dirty="0" smtClean="0"/>
              <a:t>Informational Video About </a:t>
            </a:r>
            <a:r>
              <a:rPr lang="en-US" smtClean="0"/>
              <a:t>The Topic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8650" y="5811269"/>
            <a:ext cx="78552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u="sng" dirty="0" smtClean="0">
                <a:solidFill>
                  <a:srgbClr val="386EFF"/>
                </a:solidFill>
                <a:latin typeface="Helvetica" charset="0"/>
                <a:hlinkClick r:id="rId3"/>
              </a:rPr>
              <a:t>https://</a:t>
            </a:r>
            <a:endParaRPr lang="en-US" sz="26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4997758" y="1461460"/>
            <a:ext cx="3990264" cy="4814405"/>
          </a:xfrm>
          <a:prstGeom prst="rightArrow">
            <a:avLst>
              <a:gd name="adj1" fmla="val 60964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152355" y="2417590"/>
            <a:ext cx="285216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multimedia (videos/audio/link) to your presentation for supporting evidence</a:t>
            </a:r>
            <a:r>
              <a:rPr lang="en-US" dirty="0"/>
              <a:t> </a:t>
            </a:r>
            <a:r>
              <a:rPr lang="en-US" dirty="0" smtClean="0"/>
              <a:t>and to make it entertaining for your audience.</a:t>
            </a:r>
          </a:p>
          <a:p>
            <a:endParaRPr lang="en-US" dirty="0" smtClean="0"/>
          </a:p>
          <a:p>
            <a:r>
              <a:rPr lang="en-US" dirty="0" smtClean="0"/>
              <a:t>Make sure the video supports at least one of the reasons.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9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3118" y="281068"/>
            <a:ext cx="5652407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1807542">
            <a:off x="5564713" y="1737175"/>
            <a:ext cx="3401123" cy="337613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990991">
            <a:off x="6191588" y="2920045"/>
            <a:ext cx="2817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Invite your audience to participate by including an action they can take to get involved!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3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42802" y="550900"/>
            <a:ext cx="4493669" cy="1154044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Questions?</a:t>
            </a:r>
            <a:endParaRPr lang="en-US" sz="4800" b="1" dirty="0"/>
          </a:p>
        </p:txBody>
      </p:sp>
      <p:sp>
        <p:nvSpPr>
          <p:cNvPr id="5" name="Right Arrow 4"/>
          <p:cNvSpPr/>
          <p:nvPr/>
        </p:nvSpPr>
        <p:spPr>
          <a:xfrm rot="10800000">
            <a:off x="5526156" y="129977"/>
            <a:ext cx="3202668" cy="3149936"/>
          </a:xfrm>
          <a:prstGeom prst="rightArrow">
            <a:avLst>
              <a:gd name="adj1" fmla="val 42871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05525" y="1217879"/>
            <a:ext cx="2817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Invite your audience to participate by including an action they can take to get involved!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3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449</Words>
  <Application>Microsoft Macintosh PowerPoint</Application>
  <PresentationFormat>Letter Paper (8.5x11 in)</PresentationFormat>
  <Paragraphs>47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PowerPoint Presentation</vt:lpstr>
      <vt:lpstr>Claim:</vt:lpstr>
      <vt:lpstr>Reason 1:</vt:lpstr>
      <vt:lpstr>Reason 2:</vt:lpstr>
      <vt:lpstr>Informational Video About The Topic</vt:lpstr>
      <vt:lpstr>Conclusion</vt:lpstr>
      <vt:lpstr>Questions?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Love Healthy Food!</dc:title>
  <dc:creator>Staine, Michelle</dc:creator>
  <cp:lastModifiedBy>Staine, Michelle</cp:lastModifiedBy>
  <cp:revision>23</cp:revision>
  <cp:lastPrinted>2016-11-16T19:37:08Z</cp:lastPrinted>
  <dcterms:created xsi:type="dcterms:W3CDTF">2016-11-08T21:46:10Z</dcterms:created>
  <dcterms:modified xsi:type="dcterms:W3CDTF">2016-11-16T19:37:44Z</dcterms:modified>
</cp:coreProperties>
</file>